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310" r:id="rId4"/>
    <p:sldId id="312" r:id="rId5"/>
    <p:sldId id="285" r:id="rId6"/>
    <p:sldId id="306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12C"/>
    <a:srgbClr val="1E2223"/>
    <a:srgbClr val="545B61"/>
    <a:srgbClr val="172F51"/>
    <a:srgbClr val="F9FBFB"/>
    <a:srgbClr val="EB834A"/>
    <a:srgbClr val="789BAE"/>
    <a:srgbClr val="EF6A00"/>
    <a:srgbClr val="00A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4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856" y="17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-324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8" d="100"/>
          <a:sy n="158" d="100"/>
        </p:scale>
        <p:origin x="56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C8DF550-1360-ED49-8B2B-226679D81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3FACA7-55C2-EF47-8B99-02B7EA2304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BAD-A304-1247-9339-38B348975798}" type="datetimeFigureOut">
              <a:rPr lang="de-DE" smtClean="0"/>
              <a:t>12.10.21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E03862-A240-ED41-8365-5D78FF4C28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F5BC169-7F79-E74B-B6F6-BA6ED08A8A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EFA3D-7786-0544-8F81-00DD6A624F0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269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BB3BE-0EDE-D543-B2B1-53332B844AD7}" type="datetimeFigureOut">
              <a:rPr lang="de-DE" smtClean="0"/>
              <a:t>12.10.21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5CA0F-AB33-8447-B464-F39B3478DE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69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CA0F-AB33-8447-B464-F39B3478DE49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679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CA0F-AB33-8447-B464-F39B3478DE49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6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55CA0F-AB33-8447-B464-F39B3478DE4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483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27ECB93-4BB4-6D43-9C4B-96B3257E76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0" cy="482035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7882F71-3598-9A42-8643-0B73D5F82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9686" y="5286047"/>
            <a:ext cx="9732627" cy="651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3FEC97C-A26B-9449-8B93-F97930BA76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686" y="5937957"/>
            <a:ext cx="9732627" cy="257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CC192D9D-25D2-CC4B-87CF-BA4F375EFB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51223" y="4962996"/>
            <a:ext cx="3921433" cy="25709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00" b="0" i="0" spc="0">
                <a:solidFill>
                  <a:schemeClr val="tx1">
                    <a:lumMod val="65000"/>
                    <a:lumOff val="3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REFERENT &amp; REFERENT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E6DF28B-5177-154C-82BE-714700DCAB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70448" y="273482"/>
            <a:ext cx="2051102" cy="51592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750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Plak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19EBF2C2-0335-6D4A-8EA9-88023BD4A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2192001" cy="68580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48529E0-6468-4B4C-B997-B7FFB89875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080054" y="1473542"/>
            <a:ext cx="8031892" cy="3910915"/>
          </a:xfrm>
          <a:prstGeom prst="rect">
            <a:avLst/>
          </a:prstGeom>
          <a:noFill/>
        </p:spPr>
        <p:txBody>
          <a:bodyPr numCol="1" anchor="ctr"/>
          <a:lstStyle>
            <a:lvl1pPr marL="0" indent="0" algn="ctr">
              <a:buFont typeface="+mj-lt"/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400" b="0" i="0">
                <a:solidFill>
                  <a:srgbClr val="EF412C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ZITAT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C2C138-129F-094A-99F4-DA33705FD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90" y="6433430"/>
            <a:ext cx="394617" cy="272382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E52EF0-DF2D-664E-AA02-F00034DC4F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98690" y="6433430"/>
            <a:ext cx="394617" cy="264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de-DE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54804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90740501-F342-0544-8819-817173FA27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48" y="199393"/>
            <a:ext cx="394617" cy="272382"/>
          </a:xfrm>
          <a:prstGeom prst="rect">
            <a:avLst/>
          </a:prstGeom>
        </p:spPr>
      </p:pic>
      <p:sp>
        <p:nvSpPr>
          <p:cNvPr id="8" name="Bildplatzhalter 5">
            <a:extLst>
              <a:ext uri="{FF2B5EF4-FFF2-40B4-BE49-F238E27FC236}">
                <a16:creationId xmlns:a16="http://schemas.microsoft.com/office/drawing/2014/main" id="{9DA6EAC7-F51B-8746-A28D-229DE406E5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52470" y="-6178"/>
            <a:ext cx="8287059" cy="4374292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4CDC01FF-9F29-7F41-A0F7-A6A58D8859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52470" y="4741588"/>
            <a:ext cx="3954060" cy="212259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BBCE2097-AEEB-394F-8F22-DAA86E71CC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85472" y="4741588"/>
            <a:ext cx="3954060" cy="212259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31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3">
            <a:extLst>
              <a:ext uri="{FF2B5EF4-FFF2-40B4-BE49-F238E27FC236}">
                <a16:creationId xmlns:a16="http://schemas.microsoft.com/office/drawing/2014/main" id="{9D027944-4E90-E148-A24E-A4C5BAB2E97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54813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>
            <a:extLst>
              <a:ext uri="{FF2B5EF4-FFF2-40B4-BE49-F238E27FC236}">
                <a16:creationId xmlns:a16="http://schemas.microsoft.com/office/drawing/2014/main" id="{527ECB93-4BB4-6D43-9C4B-96B3257E76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7EA64A49-80FC-F648-B213-C25DA1B88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9686" y="1991147"/>
            <a:ext cx="9732627" cy="651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7EB2F4A9-CE02-0246-9943-CD1F557AAE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070448" y="5845349"/>
            <a:ext cx="2051102" cy="51592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790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B6B9532-2D8F-1B42-B66F-E04194CACF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49" y="6433430"/>
            <a:ext cx="394617" cy="272382"/>
          </a:xfrm>
          <a:prstGeom prst="rect">
            <a:avLst/>
          </a:prstGeom>
        </p:spPr>
      </p:pic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AD614B5E-0D74-6B43-A354-1D4BE3333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743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5A10345-446E-614D-B387-9EEBA748C3A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399349" y="3414531"/>
            <a:ext cx="6368977" cy="2129741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400" b="0" i="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Eins
Zwei
Drei
Vier
Fünf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2FDBE11B-E940-5741-BDF5-9C2548EB9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350" y="120564"/>
            <a:ext cx="6368977" cy="651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A109178-12BA-6F4F-AA4C-314F527E3E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9349" y="813497"/>
            <a:ext cx="6368977" cy="2570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15081AC9-DD70-CB4C-A625-F5F8DA39C1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2982" y="6433430"/>
            <a:ext cx="4624217" cy="2007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0" i="0" spc="300" smtClean="0">
                <a:solidFill>
                  <a:srgbClr val="EF412C"/>
                </a:solidFill>
                <a:effectLst/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8DACBD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de-DE" dirty="0">
                <a:solidFill>
                  <a:srgbClr val="203E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173851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C4445EDF-D3B3-4641-9B23-82FE6755E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287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F073CA-006C-E744-9305-E64EC8F49CF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399349" y="4534930"/>
            <a:ext cx="6368977" cy="1571575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>
              <a:buFont typeface="+mj-lt"/>
              <a:buAutoNum type="arabicPeriod"/>
              <a:defRPr sz="1400" b="0" i="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Eins
Zwei
Drei
Vier
Fünf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F92C2E-13B6-ED40-8F70-3E382D732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685" y="3274206"/>
            <a:ext cx="6368977" cy="6519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2EC3C84-F697-7B49-9EF0-986357E95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684" y="3967139"/>
            <a:ext cx="6368977" cy="2570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5399BC-D846-C040-A89C-E6B05A3F4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49" y="6433430"/>
            <a:ext cx="394617" cy="272382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4E36F34-2070-4149-8619-26091AD9D6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2982" y="6433430"/>
            <a:ext cx="4624217" cy="2007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0" i="0" spc="300" smtClean="0">
                <a:solidFill>
                  <a:srgbClr val="EF412C"/>
                </a:solidFill>
                <a:effectLst/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8DACBD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de-DE" dirty="0">
                <a:solidFill>
                  <a:srgbClr val="203E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426314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5">
            <a:extLst>
              <a:ext uri="{FF2B5EF4-FFF2-40B4-BE49-F238E27FC236}">
                <a16:creationId xmlns:a16="http://schemas.microsoft.com/office/drawing/2014/main" id="{0F0501CC-F7CA-4E47-8106-4ACB60C67D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820357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43A556C4-77D5-654A-9AB8-08977E0C2E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29686" y="5286047"/>
            <a:ext cx="9732627" cy="6519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B6CC055B-9867-C343-8EC2-0416F7001C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9686" y="5937957"/>
            <a:ext cx="9732627" cy="257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19273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7A69E379-CCFD-E04C-BD10-EA88EA881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743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B455B3C-7A1C-C347-91D1-9CAB280DF33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399349" y="3414531"/>
            <a:ext cx="6368977" cy="212974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1400" b="0" i="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Eins
Zwei
Drei
Vier
Fünf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F899D5F-5E33-F24D-8E94-6B0BE91BC7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350" y="120564"/>
            <a:ext cx="6368977" cy="651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698C2179-0EB4-8F4C-B7FB-1F2AC1B335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9349" y="813497"/>
            <a:ext cx="6368977" cy="2570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AC1A99B-8D7A-8C4E-8A5F-88C551FAE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49" y="6433430"/>
            <a:ext cx="394617" cy="272382"/>
          </a:xfrm>
          <a:prstGeom prst="rect">
            <a:avLst/>
          </a:prstGeom>
        </p:spPr>
      </p:pic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5F8D7D29-326A-574B-B8EE-CA96C2D352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2982" y="6433430"/>
            <a:ext cx="4624217" cy="2007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0" i="0" spc="300" smtClean="0">
                <a:solidFill>
                  <a:srgbClr val="EF412C"/>
                </a:solidFill>
                <a:effectLst/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8DACBD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de-DE" dirty="0">
                <a:solidFill>
                  <a:srgbClr val="203E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114561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ichpunk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C4445EDF-D3B3-4641-9B23-82FE6755E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287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F073CA-006C-E744-9305-E64EC8F49CF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399349" y="4534930"/>
            <a:ext cx="6368977" cy="1571575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Wingdings" pitchFamily="2" charset="2"/>
              <a:buChar char="§"/>
              <a:defRPr sz="1400" b="0" i="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Eins
Zwei
Drei
Vier
Fünf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F92C2E-13B6-ED40-8F70-3E382D732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685" y="3274206"/>
            <a:ext cx="6368977" cy="6519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2EC3C84-F697-7B49-9EF0-986357E95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684" y="3967139"/>
            <a:ext cx="6368977" cy="2570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5399BC-D846-C040-A89C-E6B05A3F4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49" y="6433430"/>
            <a:ext cx="394617" cy="272382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4E36F34-2070-4149-8619-26091AD9D6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2982" y="6433430"/>
            <a:ext cx="4624217" cy="2007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0" i="0" spc="300" smtClean="0">
                <a:solidFill>
                  <a:srgbClr val="EF412C"/>
                </a:solidFill>
                <a:effectLst/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8DACBD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de-DE" dirty="0">
                <a:solidFill>
                  <a:srgbClr val="203E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279708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C4445EDF-D3B3-4641-9B23-82FE6755E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743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F073CA-006C-E744-9305-E64EC8F49CF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399349" y="3414531"/>
            <a:ext cx="6368977" cy="2129741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400" b="0" i="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F92C2E-13B6-ED40-8F70-3E382D732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350" y="120564"/>
            <a:ext cx="6368977" cy="6519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2EC3C84-F697-7B49-9EF0-986357E95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9349" y="813497"/>
            <a:ext cx="6368977" cy="2570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5399BC-D846-C040-A89C-E6B05A3F4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49" y="6433430"/>
            <a:ext cx="394617" cy="272382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4E36F34-2070-4149-8619-26091AD9D6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2982" y="6433430"/>
            <a:ext cx="4624217" cy="2007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0" i="0" spc="300" smtClean="0">
                <a:solidFill>
                  <a:srgbClr val="EF412C"/>
                </a:solidFill>
                <a:effectLst/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8DACBD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de-DE" dirty="0">
                <a:solidFill>
                  <a:srgbClr val="203E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23043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ßtext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C4445EDF-D3B3-4641-9B23-82FE6755E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2879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AF073CA-006C-E744-9305-E64EC8F49CF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399349" y="4534930"/>
            <a:ext cx="6368977" cy="15715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+mj-lt"/>
              <a:buNone/>
              <a:defRPr sz="1400" b="0" i="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 dirty="0"/>
              <a:t>Fließtext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2F92C2E-13B6-ED40-8F70-3E382D732C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685" y="3274206"/>
            <a:ext cx="6368977" cy="65191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1" i="0">
                <a:solidFill>
                  <a:srgbClr val="EF412C"/>
                </a:solidFill>
                <a:latin typeface="ITC Avant Garde Std Bk" panose="020B0502020202020204" pitchFamily="34" charset="77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2EC3C84-F697-7B49-9EF0-986357E95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8684" y="3967139"/>
            <a:ext cx="6368977" cy="25709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tx1">
                    <a:lumMod val="95000"/>
                    <a:lumOff val="5000"/>
                  </a:schemeClr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Untertitel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E5399BC-D846-C040-A89C-E6B05A3F4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349" y="6433430"/>
            <a:ext cx="394617" cy="272382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4E36F34-2070-4149-8619-26091AD9D6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2982" y="6433430"/>
            <a:ext cx="4624217" cy="2007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0" i="0" spc="300" smtClean="0">
                <a:solidFill>
                  <a:srgbClr val="EF412C"/>
                </a:solidFill>
                <a:effectLst/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>
                <a:solidFill>
                  <a:srgbClr val="8DACBD"/>
                </a:solidFill>
                <a:effectLst/>
                <a:latin typeface="Open Sans" panose="020B0606030504020204" pitchFamily="34" charset="0"/>
              </a:rPr>
              <a:t>|</a:t>
            </a:r>
            <a:r>
              <a:rPr lang="de-DE" dirty="0">
                <a:solidFill>
                  <a:srgbClr val="203E6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3368649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_geteil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5">
            <a:extLst>
              <a:ext uri="{FF2B5EF4-FFF2-40B4-BE49-F238E27FC236}">
                <a16:creationId xmlns:a16="http://schemas.microsoft.com/office/drawing/2014/main" id="{19EBF2C2-0335-6D4A-8EA9-88023BD4A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8927757" cy="685800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248529E0-6468-4B4C-B997-B7FFB89875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334731" y="376880"/>
            <a:ext cx="2465972" cy="5857103"/>
          </a:xfrm>
          <a:prstGeom prst="rect">
            <a:avLst/>
          </a:prstGeom>
          <a:noFill/>
        </p:spPr>
        <p:txBody>
          <a:bodyPr numCol="1" anchor="b"/>
          <a:lstStyle>
            <a:lvl1pPr marL="0" indent="0" algn="l">
              <a:buFont typeface="+mj-lt"/>
              <a:buNone/>
              <a:defRPr sz="1600" b="0" i="0">
                <a:solidFill>
                  <a:schemeClr val="tx1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400" b="0" i="0">
                <a:solidFill>
                  <a:srgbClr val="EF412C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Zitat</a:t>
            </a:r>
          </a:p>
          <a:p>
            <a:pPr lvl="0"/>
            <a:r>
              <a:rPr lang="de-DE" dirty="0"/>
              <a:t>– Name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3411D75-C792-C540-87FD-61942FE6D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30" y="6434137"/>
            <a:ext cx="394617" cy="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7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8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37" r:id="rId3"/>
    <p:sldLayoutId id="2147483725" r:id="rId4"/>
    <p:sldLayoutId id="2147483713" r:id="rId5"/>
    <p:sldLayoutId id="2147483738" r:id="rId6"/>
    <p:sldLayoutId id="2147483716" r:id="rId7"/>
    <p:sldLayoutId id="2147483736" r:id="rId8"/>
    <p:sldLayoutId id="2147483731" r:id="rId9"/>
    <p:sldLayoutId id="2147483732" r:id="rId10"/>
    <p:sldLayoutId id="2147483735" r:id="rId11"/>
    <p:sldLayoutId id="2147483718" r:id="rId12"/>
    <p:sldLayoutId id="214748372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9ACD8D-DD99-854B-97BD-E52AA5B2B7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9681" y="5331056"/>
            <a:ext cx="9732627" cy="651910"/>
          </a:xfrm>
        </p:spPr>
        <p:txBody>
          <a:bodyPr/>
          <a:lstStyle/>
          <a:p>
            <a:r>
              <a:rPr lang="de-DE" dirty="0"/>
              <a:t>familylife MENTORING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65D948D-794D-F946-9DFF-EF0D28049E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29681" y="5965386"/>
            <a:ext cx="9732627" cy="257093"/>
          </a:xfrm>
        </p:spPr>
        <p:txBody>
          <a:bodyPr/>
          <a:lstStyle/>
          <a:p>
            <a:r>
              <a:rPr lang="de-DE" sz="2400" dirty="0"/>
              <a:t>als starkes Paar noch stärker werden</a:t>
            </a:r>
          </a:p>
        </p:txBody>
      </p:sp>
      <p:pic>
        <p:nvPicPr>
          <p:cNvPr id="33" name="Bildplatzhalter 32">
            <a:extLst>
              <a:ext uri="{FF2B5EF4-FFF2-40B4-BE49-F238E27FC236}">
                <a16:creationId xmlns:a16="http://schemas.microsoft.com/office/drawing/2014/main" id="{2C957D33-D579-604A-8B10-0F92CF464EA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5" b="1475"/>
          <a:stretch/>
        </p:blipFill>
        <p:spPr>
          <a:xfrm>
            <a:off x="4924874" y="164254"/>
            <a:ext cx="2342245" cy="589160"/>
          </a:xfrm>
        </p:spPr>
      </p:pic>
      <p:pic>
        <p:nvPicPr>
          <p:cNvPr id="7" name="Bildplatzhalter 6" descr="Ein Bild, das Person, drinnen, Wand, Personen enthält.&#10;&#10;Automatisch generierte Beschreibung">
            <a:extLst>
              <a:ext uri="{FF2B5EF4-FFF2-40B4-BE49-F238E27FC236}">
                <a16:creationId xmlns:a16="http://schemas.microsoft.com/office/drawing/2014/main" id="{0ED2C8B8-1A67-2B47-95C4-197D6CCCBB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4820357"/>
          </a:xfrm>
        </p:spPr>
      </p:pic>
    </p:spTree>
    <p:extLst>
      <p:ext uri="{BB962C8B-B14F-4D97-AF65-F5344CB8AC3E}">
        <p14:creationId xmlns:p14="http://schemas.microsoft.com/office/powerpoint/2010/main" val="116187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4DD4B3-FD49-1E46-BE84-CDC39D3A002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99349" y="1070590"/>
            <a:ext cx="6368977" cy="4853691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sz="1600" dirty="0"/>
              <a:t>Ihr wollt eurer Ehe ein nachhaltig stabiles Fundament geben?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sz="1600" dirty="0"/>
              <a:t>Ihr wollt von erfahrenen Paaren lernen?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sz="1600" dirty="0"/>
              <a:t>Ihr kennt die Bereiche eurer Ehe, in denen ihr wachsen wollt?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sz="1600" dirty="0"/>
              <a:t>Ihr gebt euch nicht zufrieden mit dem, wie es ist?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sz="1600" dirty="0"/>
              <a:t>Ihr seid bereit, ein Jahr lang zwei Stunden pro Monat in eure Ehe zu investieren?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Wenn ihr drei dieser Fragen mit Ja beantworten könnt, dann könnte familylife MENTORING etwas für euch sein.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BE063AF-95F6-454E-A7F5-DFEE3A4B8B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familylife MENTORING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Bildplatzhalter 6" descr="Ein Bild, das Person, drinnen, Personen enthält.&#10;&#10;Automatisch generierte Beschreibung">
            <a:extLst>
              <a:ext uri="{FF2B5EF4-FFF2-40B4-BE49-F238E27FC236}">
                <a16:creationId xmlns:a16="http://schemas.microsoft.com/office/drawing/2014/main" id="{F3F6CB17-A503-8246-A475-740EF56D4E0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4336" cy="6858000"/>
          </a:xfrm>
        </p:spPr>
      </p:pic>
    </p:spTree>
    <p:extLst>
      <p:ext uri="{BB962C8B-B14F-4D97-AF65-F5344CB8AC3E}">
        <p14:creationId xmlns:p14="http://schemas.microsoft.com/office/powerpoint/2010/main" val="242909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65D2BB-2DEB-F04B-AF3A-DFBCB56A9E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84" y="3216498"/>
            <a:ext cx="5707316" cy="1553210"/>
          </a:xfrm>
        </p:spPr>
        <p:txBody>
          <a:bodyPr/>
          <a:lstStyle/>
          <a:p>
            <a:pPr>
              <a:buClr>
                <a:srgbClr val="EF412C"/>
              </a:buClr>
            </a:pPr>
            <a:r>
              <a:rPr lang="de-DE" sz="2800" b="1" dirty="0">
                <a:solidFill>
                  <a:srgbClr val="EF412C"/>
                </a:solidFill>
              </a:rPr>
              <a:t>Ehementoring ist nicht: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dirty="0"/>
              <a:t>eine Form von Eheberatung oder Seelsorge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dirty="0"/>
              <a:t>dazu da um vorgefertigte Antworten zu geben</a:t>
            </a:r>
          </a:p>
          <a:p>
            <a:pPr marL="285750" indent="-285750">
              <a:buClr>
                <a:srgbClr val="EF412C"/>
              </a:buClr>
              <a:buFont typeface="Wingdings" pitchFamily="2" charset="2"/>
              <a:buChar char="§"/>
            </a:pPr>
            <a:r>
              <a:rPr lang="de-DE" dirty="0"/>
              <a:t>ein Vortrag von Mentoren, wie sie es machen würden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3C60CD3-0A39-1846-A57A-3936D264E4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familylife MENTORING</a:t>
            </a:r>
          </a:p>
          <a:p>
            <a:endParaRPr lang="de-DE" dirty="0"/>
          </a:p>
        </p:txBody>
      </p:sp>
      <p:pic>
        <p:nvPicPr>
          <p:cNvPr id="7" name="Bildplatzhalter 6" descr="Ein Bild, das Person, Tisch, drinnen, Wand enthält.&#10;&#10;Automatisch generierte Beschreibung">
            <a:extLst>
              <a:ext uri="{FF2B5EF4-FFF2-40B4-BE49-F238E27FC236}">
                <a16:creationId xmlns:a16="http://schemas.microsoft.com/office/drawing/2014/main" id="{A0F7FCC8-6587-2544-87CB-BAFAB9263C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79124"/>
          </a:xfrm>
        </p:spPr>
      </p:pic>
    </p:spTree>
    <p:extLst>
      <p:ext uri="{BB962C8B-B14F-4D97-AF65-F5344CB8AC3E}">
        <p14:creationId xmlns:p14="http://schemas.microsoft.com/office/powerpoint/2010/main" val="25923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F004C11-B9CF-F44D-A575-8FCBAAB818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familylife MENTORING</a:t>
            </a:r>
          </a:p>
          <a:p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86F45FAF-667A-0D41-AF1A-8CA6B3B71AC9}"/>
              </a:ext>
            </a:extLst>
          </p:cNvPr>
          <p:cNvSpPr txBox="1">
            <a:spLocks/>
          </p:cNvSpPr>
          <p:nvPr/>
        </p:nvSpPr>
        <p:spPr>
          <a:xfrm>
            <a:off x="5325734" y="2112044"/>
            <a:ext cx="5638711" cy="7857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1400" b="0" i="0" kern="120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800" b="1" dirty="0">
                <a:solidFill>
                  <a:srgbClr val="EF412C"/>
                </a:solidFill>
              </a:rPr>
              <a:t>Stattdessen legt ihr fest worüber geredet wird.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D2F5E7A-56AB-C546-BAEF-BF2C0976DECF}"/>
              </a:ext>
            </a:extLst>
          </p:cNvPr>
          <p:cNvSpPr txBox="1">
            <a:spLocks/>
          </p:cNvSpPr>
          <p:nvPr/>
        </p:nvSpPr>
        <p:spPr>
          <a:xfrm>
            <a:off x="5399349" y="3094055"/>
            <a:ext cx="5638711" cy="1571575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400" b="0" i="0" kern="1200">
                <a:solidFill>
                  <a:srgbClr val="1E2223"/>
                </a:solidFill>
                <a:latin typeface="ITC Avant Garde Std Bk" panose="020B0502020202020204" pitchFamily="34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de-DE" sz="1600" dirty="0"/>
              <a:t>Es gibt 14 Themengebiete mit Fragen, die euch das Mentorenpaar stellt. 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dirty="0"/>
              <a:t>Sie helfen euch ins Gespräch zu kommen.  </a:t>
            </a:r>
          </a:p>
          <a:p>
            <a:pPr marL="0" indent="0">
              <a:buFont typeface="Wingdings" pitchFamily="2" charset="2"/>
              <a:buNone/>
            </a:pPr>
            <a:r>
              <a:rPr lang="de-DE" sz="1600" dirty="0"/>
              <a:t>So werdet ihr befähigt, Antworten zu finden und euch selbst Ziele zu stecken.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endParaRPr lang="de-DE" dirty="0"/>
          </a:p>
        </p:txBody>
      </p:sp>
      <p:pic>
        <p:nvPicPr>
          <p:cNvPr id="5" name="Bildplatzhalter 4" descr="Ein Bild, das Text, Person, drinnen, Personen enthält.&#10;&#10;Automatisch generierte Beschreibung">
            <a:extLst>
              <a:ext uri="{FF2B5EF4-FFF2-40B4-BE49-F238E27FC236}">
                <a16:creationId xmlns:a16="http://schemas.microsoft.com/office/drawing/2014/main" id="{2F7FADE5-11AE-0449-9D6F-AD830A1DE0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974336" cy="6858000"/>
          </a:xfrm>
        </p:spPr>
      </p:pic>
    </p:spTree>
    <p:extLst>
      <p:ext uri="{BB962C8B-B14F-4D97-AF65-F5344CB8AC3E}">
        <p14:creationId xmlns:p14="http://schemas.microsoft.com/office/powerpoint/2010/main" val="392404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2CF13B1F-E60D-474D-9B2B-07D9E725D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Wir sind ein richtig gutes Team geworden!</a:t>
            </a:r>
          </a:p>
          <a:p>
            <a:r>
              <a:rPr lang="de-DE" dirty="0"/>
              <a:t>– Anna &amp; Manu</a:t>
            </a:r>
            <a:br>
              <a:rPr lang="de-DE" dirty="0"/>
            </a:br>
            <a:r>
              <a:rPr lang="de-DE" dirty="0"/>
              <a:t>          Menteepaar</a:t>
            </a:r>
          </a:p>
        </p:txBody>
      </p:sp>
      <p:pic>
        <p:nvPicPr>
          <p:cNvPr id="5" name="Bildplatzhalter 4" descr="Ein Bild, das Person, Wand, drinnen, darstellend enthält.&#10;&#10;Automatisch generierte Beschreibung">
            <a:extLst>
              <a:ext uri="{FF2B5EF4-FFF2-40B4-BE49-F238E27FC236}">
                <a16:creationId xmlns:a16="http://schemas.microsoft.com/office/drawing/2014/main" id="{AE9A50EE-9AD3-6E4F-B286-B973B52757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541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98CA0F-7004-644A-AEC8-BBDED924C6B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88683" y="3926116"/>
            <a:ext cx="6368977" cy="1571575"/>
          </a:xfrm>
        </p:spPr>
        <p:txBody>
          <a:bodyPr/>
          <a:lstStyle/>
          <a:p>
            <a:r>
              <a:rPr lang="de-DE" sz="1600" dirty="0"/>
              <a:t>Dann meldet euch bei …</a:t>
            </a:r>
          </a:p>
          <a:p>
            <a:r>
              <a:rPr lang="de-DE" sz="1600" dirty="0"/>
              <a:t>Sie sind in unserer Gemeinde für Ehementoring zuständig.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B8D97D-A1FE-6241-87DC-E8A4E7376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Interesse?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AD4995-45F0-8F43-9B8F-3586D7E290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683" y="4101646"/>
            <a:ext cx="6368977" cy="257093"/>
          </a:xfr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16866AF-E862-014E-99FD-48434193D4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familylife MENTORING</a:t>
            </a:r>
          </a:p>
          <a:p>
            <a:endParaRPr lang="de-DE" dirty="0"/>
          </a:p>
        </p:txBody>
      </p:sp>
      <p:pic>
        <p:nvPicPr>
          <p:cNvPr id="10" name="Bildplatzhalter 9" descr="Ein Bild, das Person, drinnen, Wand, Personen enthält.&#10;&#10;Automatisch generierte Beschreibung">
            <a:extLst>
              <a:ext uri="{FF2B5EF4-FFF2-40B4-BE49-F238E27FC236}">
                <a16:creationId xmlns:a16="http://schemas.microsoft.com/office/drawing/2014/main" id="{49FBB511-4A05-4E42-BD3A-9C8BCF65A1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79124"/>
          </a:xfrm>
        </p:spPr>
      </p:pic>
    </p:spTree>
    <p:extLst>
      <p:ext uri="{BB962C8B-B14F-4D97-AF65-F5344CB8AC3E}">
        <p14:creationId xmlns:p14="http://schemas.microsoft.com/office/powerpoint/2010/main" val="1731840469"/>
      </p:ext>
    </p:extLst>
  </p:cSld>
  <p:clrMapOvr>
    <a:masterClrMapping/>
  </p:clrMapOvr>
</p:sld>
</file>

<file path=ppt/theme/theme1.xml><?xml version="1.0" encoding="utf-8"?>
<a:theme xmlns:a="http://schemas.openxmlformats.org/drawingml/2006/main" name="Normal: Kleine, lange Überschrif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</Words>
  <Application>Microsoft Macintosh PowerPoint</Application>
  <PresentationFormat>Breitbild</PresentationFormat>
  <Paragraphs>34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ITC Avant Garde Std Bk</vt:lpstr>
      <vt:lpstr>Open Sans</vt:lpstr>
      <vt:lpstr>Wingdings</vt:lpstr>
      <vt:lpstr>Normal: Kleine, lange Überschriften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familylife MENTORING Vorstellung</dc:title>
  <dc:subject/>
  <dc:creator>FAMILYLIFE Deutschland</dc:creator>
  <cp:keywords/>
  <dc:description/>
  <cp:lastModifiedBy>Kegler, David</cp:lastModifiedBy>
  <cp:revision>230</cp:revision>
  <dcterms:created xsi:type="dcterms:W3CDTF">2020-10-14T05:56:58Z</dcterms:created>
  <dcterms:modified xsi:type="dcterms:W3CDTF">2021-10-12T08:36:08Z</dcterms:modified>
  <cp:category/>
</cp:coreProperties>
</file>